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42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6C3D2F-5A05-4596-A225-FC1456570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C051B-F26C-4470-B56C-092B4E1C4C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9A1B5-1BE4-4CD6-80C4-143959F034D3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9DB8B-3A1C-4291-8A97-C19C5D31C3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310B9-42FE-4FE9-8C0B-5C7382DBB0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CFFF0-B784-4FE7-8A38-F89DE294F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66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6120A-21AF-4F12-ABAA-66A70823631B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C672F-171E-46DC-915C-C7BCF99F5C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49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0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1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719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425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21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2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80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8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2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9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182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39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4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8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9248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7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3B152-7103-4FFE-90AC-D94EB7F44A7E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DD5A9-4EF1-497E-92EF-2D23CF305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89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88DD-3717-47D0-B979-D111D81B4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072" y="2644883"/>
            <a:ext cx="8144134" cy="1373070"/>
          </a:xfrm>
        </p:spPr>
        <p:txBody>
          <a:bodyPr/>
          <a:lstStyle/>
          <a:p>
            <a:r>
              <a:rPr lang="en-US" sz="6000" dirty="0">
                <a:latin typeface="Bodoni MT" panose="02070603080606020203" pitchFamily="18" charset="0"/>
              </a:rPr>
              <a:t>A Memorial and a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EDFBFC-5564-4D5D-8F01-C829B7B40C08}"/>
              </a:ext>
            </a:extLst>
          </p:cNvPr>
          <p:cNvSpPr txBox="1"/>
          <p:nvPr/>
        </p:nvSpPr>
        <p:spPr>
          <a:xfrm>
            <a:off x="0" y="560191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Rabbi Malchah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C25F50-64AC-2124-0BC5-B76AD7F9D711}"/>
              </a:ext>
            </a:extLst>
          </p:cNvPr>
          <p:cNvSpPr txBox="1"/>
          <p:nvPr/>
        </p:nvSpPr>
        <p:spPr>
          <a:xfrm>
            <a:off x="0" y="458087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</a:t>
            </a:r>
            <a:r>
              <a:rPr lang="en-US" sz="3200" i="1" dirty="0">
                <a:latin typeface="Century Schoolbook" panose="02040604050505020304" pitchFamily="18" charset="0"/>
              </a:rPr>
              <a:t>And he shall have no name in the street</a:t>
            </a:r>
            <a:r>
              <a:rPr lang="en-US" dirty="0"/>
              <a:t>” Job 18:17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A2287B-69E1-ED8B-3F27-BEF12D20AF32}"/>
              </a:ext>
            </a:extLst>
          </p:cNvPr>
          <p:cNvSpPr txBox="1"/>
          <p:nvPr/>
        </p:nvSpPr>
        <p:spPr>
          <a:xfrm>
            <a:off x="9197266" y="2961329"/>
            <a:ext cx="2840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With reference to </a:t>
            </a:r>
          </a:p>
          <a:p>
            <a:pPr algn="ctr"/>
            <a:r>
              <a:rPr lang="en-US" sz="2400" dirty="0"/>
              <a:t>James Baldwin</a:t>
            </a:r>
          </a:p>
        </p:txBody>
      </p:sp>
    </p:spTree>
    <p:extLst>
      <p:ext uri="{BB962C8B-B14F-4D97-AF65-F5344CB8AC3E}">
        <p14:creationId xmlns:p14="http://schemas.microsoft.com/office/powerpoint/2010/main" val="195701730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Bodoni MT</vt:lpstr>
      <vt:lpstr>Calibri</vt:lpstr>
      <vt:lpstr>Century Schoolbook</vt:lpstr>
      <vt:lpstr>Times New Roman</vt:lpstr>
      <vt:lpstr>Trebuchet MS</vt:lpstr>
      <vt:lpstr>Berlin</vt:lpstr>
      <vt:lpstr>A Memorial and a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Memorial and a Name</dc:title>
  <dc:creator>Sholomo B. Levy</dc:creator>
  <cp:lastModifiedBy>Sholomo B. Levy</cp:lastModifiedBy>
  <cp:revision>1</cp:revision>
  <dcterms:created xsi:type="dcterms:W3CDTF">2023-05-25T16:22:43Z</dcterms:created>
  <dcterms:modified xsi:type="dcterms:W3CDTF">2023-05-25T16:33:49Z</dcterms:modified>
</cp:coreProperties>
</file>